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43A81-5627-4A78-ABD9-665FD7C2D71E}" v="10" dt="2024-04-25T22:13:1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oha Haimura" userId="748ae20d9e7af7ba" providerId="LiveId" clId="{F0043A81-5627-4A78-ABD9-665FD7C2D71E}"/>
    <pc:docChg chg="undo redo custSel addSld delSld modSld sldOrd addMainMaster delMainMaster">
      <pc:chgData name="Moroha Haimura" userId="748ae20d9e7af7ba" providerId="LiveId" clId="{F0043A81-5627-4A78-ABD9-665FD7C2D71E}" dt="2024-04-25T22:24:41.188" v="2609" actId="26606"/>
      <pc:docMkLst>
        <pc:docMk/>
      </pc:docMkLst>
      <pc:sldChg chg="addSp delSp modSp new mod setBg modClrScheme chgLayout">
        <pc:chgData name="Moroha Haimura" userId="748ae20d9e7af7ba" providerId="LiveId" clId="{F0043A81-5627-4A78-ABD9-665FD7C2D71E}" dt="2024-04-25T21:41:35.160" v="344" actId="20577"/>
        <pc:sldMkLst>
          <pc:docMk/>
          <pc:sldMk cId="3687493662" sldId="256"/>
        </pc:sldMkLst>
        <pc:spChg chg="mod">
          <ac:chgData name="Moroha Haimura" userId="748ae20d9e7af7ba" providerId="LiveId" clId="{F0043A81-5627-4A78-ABD9-665FD7C2D71E}" dt="2024-04-25T21:18:02.491" v="76" actId="26606"/>
          <ac:spMkLst>
            <pc:docMk/>
            <pc:sldMk cId="3687493662" sldId="256"/>
            <ac:spMk id="2" creationId="{DC4DFA9E-2EEF-DCC8-09BF-22DFDF99D324}"/>
          </ac:spMkLst>
        </pc:spChg>
        <pc:spChg chg="mod">
          <ac:chgData name="Moroha Haimura" userId="748ae20d9e7af7ba" providerId="LiveId" clId="{F0043A81-5627-4A78-ABD9-665FD7C2D71E}" dt="2024-04-25T21:41:35.160" v="344" actId="20577"/>
          <ac:spMkLst>
            <pc:docMk/>
            <pc:sldMk cId="3687493662" sldId="256"/>
            <ac:spMk id="3" creationId="{00266804-B69B-E596-4384-56538DD50117}"/>
          </ac:spMkLst>
        </pc:spChg>
        <pc:spChg chg="add">
          <ac:chgData name="Moroha Haimura" userId="748ae20d9e7af7ba" providerId="LiveId" clId="{F0043A81-5627-4A78-ABD9-665FD7C2D71E}" dt="2024-04-25T21:18:02.491" v="76" actId="26606"/>
          <ac:spMkLst>
            <pc:docMk/>
            <pc:sldMk cId="3687493662" sldId="256"/>
            <ac:spMk id="8" creationId="{9AA72BD9-2C5A-4EDC-931F-5AA08EACA0F3}"/>
          </ac:spMkLst>
        </pc:spChg>
        <pc:spChg chg="add del">
          <ac:chgData name="Moroha Haimura" userId="748ae20d9e7af7ba" providerId="LiveId" clId="{F0043A81-5627-4A78-ABD9-665FD7C2D71E}" dt="2024-04-25T21:16:57.691" v="72" actId="26606"/>
          <ac:spMkLst>
            <pc:docMk/>
            <pc:sldMk cId="3687493662" sldId="256"/>
            <ac:spMk id="9" creationId="{8EF32ACB-37F7-4E27-BDBC-67A94864F506}"/>
          </ac:spMkLst>
        </pc:spChg>
        <pc:spChg chg="add">
          <ac:chgData name="Moroha Haimura" userId="748ae20d9e7af7ba" providerId="LiveId" clId="{F0043A81-5627-4A78-ABD9-665FD7C2D71E}" dt="2024-04-25T21:18:02.491" v="76" actId="26606"/>
          <ac:spMkLst>
            <pc:docMk/>
            <pc:sldMk cId="3687493662" sldId="256"/>
            <ac:spMk id="10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1:16:57.691" v="72" actId="26606"/>
          <ac:spMkLst>
            <pc:docMk/>
            <pc:sldMk cId="3687493662" sldId="256"/>
            <ac:spMk id="11" creationId="{C793428C-8F10-4683-9136-B5C3CF15543D}"/>
          </ac:spMkLst>
        </pc:spChg>
        <pc:spChg chg="add del">
          <ac:chgData name="Moroha Haimura" userId="748ae20d9e7af7ba" providerId="LiveId" clId="{F0043A81-5627-4A78-ABD9-665FD7C2D71E}" dt="2024-04-25T21:16:57.691" v="72" actId="26606"/>
          <ac:spMkLst>
            <pc:docMk/>
            <pc:sldMk cId="3687493662" sldId="256"/>
            <ac:spMk id="13" creationId="{111A7E51-5BB7-4A22-BC7D-1B317734FCEB}"/>
          </ac:spMkLst>
        </pc:spChg>
        <pc:spChg chg="add">
          <ac:chgData name="Moroha Haimura" userId="748ae20d9e7af7ba" providerId="LiveId" clId="{F0043A81-5627-4A78-ABD9-665FD7C2D71E}" dt="2024-04-25T21:18:02.491" v="76" actId="26606"/>
          <ac:spMkLst>
            <pc:docMk/>
            <pc:sldMk cId="3687493662" sldId="256"/>
            <ac:spMk id="15" creationId="{55D4142C-5077-457F-A6AD-3FECFDB39685}"/>
          </ac:spMkLst>
        </pc:spChg>
        <pc:spChg chg="add">
          <ac:chgData name="Moroha Haimura" userId="748ae20d9e7af7ba" providerId="LiveId" clId="{F0043A81-5627-4A78-ABD9-665FD7C2D71E}" dt="2024-04-25T21:18:02.491" v="76" actId="26606"/>
          <ac:spMkLst>
            <pc:docMk/>
            <pc:sldMk cId="3687493662" sldId="256"/>
            <ac:spMk id="17" creationId="{7A5F0580-5EE9-419F-96EE-B6529EF6E7D0}"/>
          </ac:spMkLst>
        </pc:spChg>
        <pc:picChg chg="add del">
          <ac:chgData name="Moroha Haimura" userId="748ae20d9e7af7ba" providerId="LiveId" clId="{F0043A81-5627-4A78-ABD9-665FD7C2D71E}" dt="2024-04-25T21:16:57.691" v="72" actId="26606"/>
          <ac:picMkLst>
            <pc:docMk/>
            <pc:sldMk cId="3687493662" sldId="256"/>
            <ac:picMk id="4" creationId="{538D4CCD-26A6-3F02-F620-76A1A16F1D6D}"/>
          </ac:picMkLst>
        </pc:picChg>
        <pc:picChg chg="add mod ord">
          <ac:chgData name="Moroha Haimura" userId="748ae20d9e7af7ba" providerId="LiveId" clId="{F0043A81-5627-4A78-ABD9-665FD7C2D71E}" dt="2024-04-25T21:18:02.491" v="76" actId="26606"/>
          <ac:picMkLst>
            <pc:docMk/>
            <pc:sldMk cId="3687493662" sldId="256"/>
            <ac:picMk id="6" creationId="{23768349-C2C7-7436-D6C3-099F9D0694F2}"/>
          </ac:picMkLst>
        </pc:picChg>
      </pc:sldChg>
      <pc:sldChg chg="addSp delSp modSp new mod setBg">
        <pc:chgData name="Moroha Haimura" userId="748ae20d9e7af7ba" providerId="LiveId" clId="{F0043A81-5627-4A78-ABD9-665FD7C2D71E}" dt="2024-04-25T21:45:08.017" v="681" actId="20577"/>
        <pc:sldMkLst>
          <pc:docMk/>
          <pc:sldMk cId="590595981" sldId="257"/>
        </pc:sldMkLst>
        <pc:spChg chg="mod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2" creationId="{9644C5D8-0B65-9E5E-AD0C-CCE5EF678317}"/>
          </ac:spMkLst>
        </pc:spChg>
        <pc:spChg chg="add del mod">
          <ac:chgData name="Moroha Haimura" userId="748ae20d9e7af7ba" providerId="LiveId" clId="{F0043A81-5627-4A78-ABD9-665FD7C2D71E}" dt="2024-04-25T21:38:08.540" v="209" actId="26606"/>
          <ac:spMkLst>
            <pc:docMk/>
            <pc:sldMk cId="590595981" sldId="257"/>
            <ac:spMk id="3" creationId="{2285BE7C-B5B9-D93C-F8E6-F8ED7F4A6872}"/>
          </ac:spMkLst>
        </pc:spChg>
        <pc:spChg chg="add del">
          <ac:chgData name="Moroha Haimura" userId="748ae20d9e7af7ba" providerId="LiveId" clId="{F0043A81-5627-4A78-ABD9-665FD7C2D71E}" dt="2024-04-25T21:37:39.102" v="206" actId="26606"/>
          <ac:spMkLst>
            <pc:docMk/>
            <pc:sldMk cId="590595981" sldId="257"/>
            <ac:spMk id="9" creationId="{BACC6370-2D7E-4714-9D71-7542949D7D5D}"/>
          </ac:spMkLst>
        </pc:spChg>
        <pc:spChg chg="add del">
          <ac:chgData name="Moroha Haimura" userId="748ae20d9e7af7ba" providerId="LiveId" clId="{F0043A81-5627-4A78-ABD9-665FD7C2D71E}" dt="2024-04-25T21:37:39.102" v="206" actId="26606"/>
          <ac:spMkLst>
            <pc:docMk/>
            <pc:sldMk cId="590595981" sldId="257"/>
            <ac:spMk id="11" creationId="{F68B3F68-107C-434F-AA38-110D5EA91B85}"/>
          </ac:spMkLst>
        </pc:spChg>
        <pc:spChg chg="add del">
          <ac:chgData name="Moroha Haimura" userId="748ae20d9e7af7ba" providerId="LiveId" clId="{F0043A81-5627-4A78-ABD9-665FD7C2D71E}" dt="2024-04-25T21:37:39.102" v="206" actId="26606"/>
          <ac:spMkLst>
            <pc:docMk/>
            <pc:sldMk cId="590595981" sldId="257"/>
            <ac:spMk id="13" creationId="{AAD0DBB9-1A4B-4391-81D4-CB19F9AB918A}"/>
          </ac:spMkLst>
        </pc:spChg>
        <pc:spChg chg="add del">
          <ac:chgData name="Moroha Haimura" userId="748ae20d9e7af7ba" providerId="LiveId" clId="{F0043A81-5627-4A78-ABD9-665FD7C2D71E}" dt="2024-04-25T21:37:39.102" v="206" actId="26606"/>
          <ac:spMkLst>
            <pc:docMk/>
            <pc:sldMk cId="590595981" sldId="257"/>
            <ac:spMk id="15" creationId="{063BBA22-50EA-4C4D-BE05-F1CE4E63AA56}"/>
          </ac:spMkLst>
        </pc:spChg>
        <pc:spChg chg="add del">
          <ac:chgData name="Moroha Haimura" userId="748ae20d9e7af7ba" providerId="LiveId" clId="{F0043A81-5627-4A78-ABD9-665FD7C2D71E}" dt="2024-04-25T21:38:08.511" v="208" actId="26606"/>
          <ac:spMkLst>
            <pc:docMk/>
            <pc:sldMk cId="590595981" sldId="257"/>
            <ac:spMk id="17" creationId="{35DB3719-6FDC-4E5D-891D-FF40B7300F64}"/>
          </ac:spMkLst>
        </pc:spChg>
        <pc:spChg chg="add del">
          <ac:chgData name="Moroha Haimura" userId="748ae20d9e7af7ba" providerId="LiveId" clId="{F0043A81-5627-4A78-ABD9-665FD7C2D71E}" dt="2024-04-25T21:38:08.511" v="208" actId="26606"/>
          <ac:spMkLst>
            <pc:docMk/>
            <pc:sldMk cId="590595981" sldId="257"/>
            <ac:spMk id="18" creationId="{E0CBAC23-2E3F-4A90-BA59-F8299F6A5439}"/>
          </ac:spMkLst>
        </pc:spChg>
        <pc:spChg chg="add del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21" creationId="{9AA72BD9-2C5A-4EDC-931F-5AA08EACA0F3}"/>
          </ac:spMkLst>
        </pc:spChg>
        <pc:spChg chg="add del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23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24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25" creationId="{7A5F0580-5EE9-419F-96EE-B6529EF6E7D0}"/>
          </ac:spMkLst>
        </pc:spChg>
        <pc:spChg chg="add mod">
          <ac:chgData name="Moroha Haimura" userId="748ae20d9e7af7ba" providerId="LiveId" clId="{F0043A81-5627-4A78-ABD9-665FD7C2D71E}" dt="2024-04-25T21:45:08.017" v="681" actId="20577"/>
          <ac:spMkLst>
            <pc:docMk/>
            <pc:sldMk cId="590595981" sldId="257"/>
            <ac:spMk id="26" creationId="{2285BE7C-B5B9-D93C-F8E6-F8ED7F4A6872}"/>
          </ac:spMkLst>
        </pc:spChg>
        <pc:spChg chg="add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31" creationId="{21A75659-5A6F-4F77-9679-678A00B9D8DC}"/>
          </ac:spMkLst>
        </pc:spChg>
        <pc:spChg chg="add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33" creationId="{E30A3A45-140E-431E-AED0-07EF836310B3}"/>
          </ac:spMkLst>
        </pc:spChg>
        <pc:spChg chg="add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35" creationId="{55D4142C-5077-457F-A6AD-3FECFDB39685}"/>
          </ac:spMkLst>
        </pc:spChg>
        <pc:spChg chg="add">
          <ac:chgData name="Moroha Haimura" userId="748ae20d9e7af7ba" providerId="LiveId" clId="{F0043A81-5627-4A78-ABD9-665FD7C2D71E}" dt="2024-04-25T21:38:26.872" v="210" actId="26606"/>
          <ac:spMkLst>
            <pc:docMk/>
            <pc:sldMk cId="590595981" sldId="257"/>
            <ac:spMk id="37" creationId="{7A5F0580-5EE9-419F-96EE-B6529EF6E7D0}"/>
          </ac:spMkLst>
        </pc:spChg>
        <pc:graphicFrameChg chg="add del">
          <ac:chgData name="Moroha Haimura" userId="748ae20d9e7af7ba" providerId="LiveId" clId="{F0043A81-5627-4A78-ABD9-665FD7C2D71E}" dt="2024-04-25T21:37:39.102" v="206" actId="26606"/>
          <ac:graphicFrameMkLst>
            <pc:docMk/>
            <pc:sldMk cId="590595981" sldId="257"/>
            <ac:graphicFrameMk id="5" creationId="{7354A05D-4047-30A9-8FE7-BC5B196BEC32}"/>
          </ac:graphicFrameMkLst>
        </pc:graphicFrameChg>
        <pc:graphicFrameChg chg="add del">
          <ac:chgData name="Moroha Haimura" userId="748ae20d9e7af7ba" providerId="LiveId" clId="{F0043A81-5627-4A78-ABD9-665FD7C2D71E}" dt="2024-04-25T21:38:08.511" v="208" actId="26606"/>
          <ac:graphicFrameMkLst>
            <pc:docMk/>
            <pc:sldMk cId="590595981" sldId="257"/>
            <ac:graphicFrameMk id="19" creationId="{3E44BE6A-1836-F555-4BA1-3E8D332C5559}"/>
          </ac:graphicFrameMkLst>
        </pc:graphicFrameChg>
        <pc:picChg chg="add mod">
          <ac:chgData name="Moroha Haimura" userId="748ae20d9e7af7ba" providerId="LiveId" clId="{F0043A81-5627-4A78-ABD9-665FD7C2D71E}" dt="2024-04-25T21:38:26.872" v="210" actId="26606"/>
          <ac:picMkLst>
            <pc:docMk/>
            <pc:sldMk cId="590595981" sldId="257"/>
            <ac:picMk id="22" creationId="{BF06DA4D-6091-27C7-36EA-0E79398DF6B4}"/>
          </ac:picMkLst>
        </pc:picChg>
      </pc:sldChg>
      <pc:sldChg chg="addSp delSp modSp new mod ord setBg">
        <pc:chgData name="Moroha Haimura" userId="748ae20d9e7af7ba" providerId="LiveId" clId="{F0043A81-5627-4A78-ABD9-665FD7C2D71E}" dt="2024-04-25T22:23:11.373" v="2557" actId="27636"/>
        <pc:sldMkLst>
          <pc:docMk/>
          <pc:sldMk cId="3612837978" sldId="258"/>
        </pc:sldMkLst>
        <pc:spChg chg="mod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" creationId="{29F36759-E23D-BB46-4D6B-FAF048CF06AE}"/>
          </ac:spMkLst>
        </pc:spChg>
        <pc:spChg chg="mod">
          <ac:chgData name="Moroha Haimura" userId="748ae20d9e7af7ba" providerId="LiveId" clId="{F0043A81-5627-4A78-ABD9-665FD7C2D71E}" dt="2024-04-25T22:23:11.373" v="2557" actId="27636"/>
          <ac:spMkLst>
            <pc:docMk/>
            <pc:sldMk cId="3612837978" sldId="258"/>
            <ac:spMk id="3" creationId="{5E54B1BE-5BD8-806A-6B87-5A0D23675AD3}"/>
          </ac:spMkLst>
        </pc:spChg>
        <pc:spChg chg="add del">
          <ac:chgData name="Moroha Haimura" userId="748ae20d9e7af7ba" providerId="LiveId" clId="{F0043A81-5627-4A78-ABD9-665FD7C2D71E}" dt="2024-04-25T21:47:17.472" v="725" actId="26606"/>
          <ac:spMkLst>
            <pc:docMk/>
            <pc:sldMk cId="3612837978" sldId="258"/>
            <ac:spMk id="9" creationId="{21A75659-5A6F-4F77-9679-678A00B9D8DC}"/>
          </ac:spMkLst>
        </pc:spChg>
        <pc:spChg chg="add del">
          <ac:chgData name="Moroha Haimura" userId="748ae20d9e7af7ba" providerId="LiveId" clId="{F0043A81-5627-4A78-ABD9-665FD7C2D71E}" dt="2024-04-25T21:47:17.472" v="725" actId="26606"/>
          <ac:spMkLst>
            <pc:docMk/>
            <pc:sldMk cId="3612837978" sldId="258"/>
            <ac:spMk id="11" creationId="{E30A3A45-140E-431E-AED0-07EF836310B3}"/>
          </ac:spMkLst>
        </pc:spChg>
        <pc:spChg chg="add del">
          <ac:chgData name="Moroha Haimura" userId="748ae20d9e7af7ba" providerId="LiveId" clId="{F0043A81-5627-4A78-ABD9-665FD7C2D71E}" dt="2024-04-25T21:47:17.472" v="725" actId="26606"/>
          <ac:spMkLst>
            <pc:docMk/>
            <pc:sldMk cId="3612837978" sldId="258"/>
            <ac:spMk id="13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1:47:17.472" v="725" actId="26606"/>
          <ac:spMkLst>
            <pc:docMk/>
            <pc:sldMk cId="3612837978" sldId="258"/>
            <ac:spMk id="15" creationId="{7A5F0580-5EE9-419F-96EE-B6529EF6E7D0}"/>
          </ac:spMkLst>
        </pc:spChg>
        <pc:spChg chg="add del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17" creationId="{9AA72BD9-2C5A-4EDC-931F-5AA08EACA0F3}"/>
          </ac:spMkLst>
        </pc:spChg>
        <pc:spChg chg="add del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19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0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1" creationId="{7A5F0580-5EE9-419F-96EE-B6529EF6E7D0}"/>
          </ac:spMkLst>
        </pc:spChg>
        <pc:spChg chg="add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3" creationId="{21A75659-5A6F-4F77-9679-678A00B9D8DC}"/>
          </ac:spMkLst>
        </pc:spChg>
        <pc:spChg chg="add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4" creationId="{E30A3A45-140E-431E-AED0-07EF836310B3}"/>
          </ac:spMkLst>
        </pc:spChg>
        <pc:spChg chg="add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5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03:24.108" v="1881" actId="26606"/>
          <ac:spMkLst>
            <pc:docMk/>
            <pc:sldMk cId="3612837978" sldId="258"/>
            <ac:spMk id="26" creationId="{9AA72BD9-2C5A-4EDC-931F-5AA08EACA0F3}"/>
          </ac:spMkLst>
        </pc:spChg>
        <pc:spChg chg="add">
          <ac:chgData name="Moroha Haimura" userId="748ae20d9e7af7ba" providerId="LiveId" clId="{F0043A81-5627-4A78-ABD9-665FD7C2D71E}" dt="2024-04-25T22:03:30.922" v="1882" actId="26606"/>
          <ac:spMkLst>
            <pc:docMk/>
            <pc:sldMk cId="3612837978" sldId="258"/>
            <ac:spMk id="27" creationId="{7A5F0580-5EE9-419F-96EE-B6529EF6E7D0}"/>
          </ac:spMkLst>
        </pc:spChg>
        <pc:spChg chg="add del">
          <ac:chgData name="Moroha Haimura" userId="748ae20d9e7af7ba" providerId="LiveId" clId="{F0043A81-5627-4A78-ABD9-665FD7C2D71E}" dt="2024-04-25T22:03:24.108" v="1881" actId="26606"/>
          <ac:spMkLst>
            <pc:docMk/>
            <pc:sldMk cId="3612837978" sldId="258"/>
            <ac:spMk id="28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2:03:24.108" v="1881" actId="26606"/>
          <ac:spMkLst>
            <pc:docMk/>
            <pc:sldMk cId="3612837978" sldId="258"/>
            <ac:spMk id="30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03:24.108" v="1881" actId="26606"/>
          <ac:spMkLst>
            <pc:docMk/>
            <pc:sldMk cId="3612837978" sldId="258"/>
            <ac:spMk id="32" creationId="{7A5F0580-5EE9-419F-96EE-B6529EF6E7D0}"/>
          </ac:spMkLst>
        </pc:spChg>
        <pc:spChg chg="add del">
          <ac:chgData name="Moroha Haimura" userId="748ae20d9e7af7ba" providerId="LiveId" clId="{F0043A81-5627-4A78-ABD9-665FD7C2D71E}" dt="2024-04-25T22:03:23.259" v="1880" actId="26606"/>
          <ac:spMkLst>
            <pc:docMk/>
            <pc:sldMk cId="3612837978" sldId="258"/>
            <ac:spMk id="37" creationId="{21A75659-5A6F-4F77-9679-678A00B9D8DC}"/>
          </ac:spMkLst>
        </pc:spChg>
        <pc:spChg chg="add del">
          <ac:chgData name="Moroha Haimura" userId="748ae20d9e7af7ba" providerId="LiveId" clId="{F0043A81-5627-4A78-ABD9-665FD7C2D71E}" dt="2024-04-25T22:03:23.259" v="1880" actId="26606"/>
          <ac:spMkLst>
            <pc:docMk/>
            <pc:sldMk cId="3612837978" sldId="258"/>
            <ac:spMk id="39" creationId="{E30A3A45-140E-431E-AED0-07EF836310B3}"/>
          </ac:spMkLst>
        </pc:spChg>
        <pc:spChg chg="add del">
          <ac:chgData name="Moroha Haimura" userId="748ae20d9e7af7ba" providerId="LiveId" clId="{F0043A81-5627-4A78-ABD9-665FD7C2D71E}" dt="2024-04-25T22:03:23.259" v="1880" actId="26606"/>
          <ac:spMkLst>
            <pc:docMk/>
            <pc:sldMk cId="3612837978" sldId="258"/>
            <ac:spMk id="41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03:23.259" v="1880" actId="26606"/>
          <ac:spMkLst>
            <pc:docMk/>
            <pc:sldMk cId="3612837978" sldId="258"/>
            <ac:spMk id="43" creationId="{7A5F0580-5EE9-419F-96EE-B6529EF6E7D0}"/>
          </ac:spMkLst>
        </pc:spChg>
        <pc:picChg chg="add del">
          <ac:chgData name="Moroha Haimura" userId="748ae20d9e7af7ba" providerId="LiveId" clId="{F0043A81-5627-4A78-ABD9-665FD7C2D71E}" dt="2024-04-25T21:47:17.472" v="725" actId="26606"/>
          <ac:picMkLst>
            <pc:docMk/>
            <pc:sldMk cId="3612837978" sldId="258"/>
            <ac:picMk id="5" creationId="{718B65AF-04CB-57D5-1605-9E781ACFE47E}"/>
          </ac:picMkLst>
        </pc:picChg>
        <pc:picChg chg="add mod">
          <ac:chgData name="Moroha Haimura" userId="748ae20d9e7af7ba" providerId="LiveId" clId="{F0043A81-5627-4A78-ABD9-665FD7C2D71E}" dt="2024-04-25T22:03:30.922" v="1882" actId="26606"/>
          <ac:picMkLst>
            <pc:docMk/>
            <pc:sldMk cId="3612837978" sldId="258"/>
            <ac:picMk id="18" creationId="{34083637-730B-13A5-BEC2-86D3D3CF0067}"/>
          </ac:picMkLst>
        </pc:picChg>
      </pc:sldChg>
      <pc:sldChg chg="addSp delSp modSp new del mod">
        <pc:chgData name="Moroha Haimura" userId="748ae20d9e7af7ba" providerId="LiveId" clId="{F0043A81-5627-4A78-ABD9-665FD7C2D71E}" dt="2024-04-25T22:02:25.520" v="1872" actId="47"/>
        <pc:sldMkLst>
          <pc:docMk/>
          <pc:sldMk cId="308481929" sldId="259"/>
        </pc:sldMkLst>
        <pc:spChg chg="mod">
          <ac:chgData name="Moroha Haimura" userId="748ae20d9e7af7ba" providerId="LiveId" clId="{F0043A81-5627-4A78-ABD9-665FD7C2D71E}" dt="2024-04-25T21:50:28.257" v="892" actId="20577"/>
          <ac:spMkLst>
            <pc:docMk/>
            <pc:sldMk cId="308481929" sldId="259"/>
            <ac:spMk id="2" creationId="{917DBDDD-EABA-B317-C80A-2F39C50BF4C6}"/>
          </ac:spMkLst>
        </pc:spChg>
        <pc:spChg chg="mod">
          <ac:chgData name="Moroha Haimura" userId="748ae20d9e7af7ba" providerId="LiveId" clId="{F0043A81-5627-4A78-ABD9-665FD7C2D71E}" dt="2024-04-25T21:52:19.913" v="955" actId="20577"/>
          <ac:spMkLst>
            <pc:docMk/>
            <pc:sldMk cId="308481929" sldId="259"/>
            <ac:spMk id="3" creationId="{C4924804-B895-F5A1-DCD2-B9F20BF3577E}"/>
          </ac:spMkLst>
        </pc:spChg>
        <pc:picChg chg="add del mod">
          <ac:chgData name="Moroha Haimura" userId="748ae20d9e7af7ba" providerId="LiveId" clId="{F0043A81-5627-4A78-ABD9-665FD7C2D71E}" dt="2024-04-25T22:02:20.767" v="1870" actId="21"/>
          <ac:picMkLst>
            <pc:docMk/>
            <pc:sldMk cId="308481929" sldId="259"/>
            <ac:picMk id="5" creationId="{B515CB44-637F-92D5-47A6-A8BA5AE80375}"/>
          </ac:picMkLst>
        </pc:picChg>
        <pc:picChg chg="add del mod">
          <ac:chgData name="Moroha Haimura" userId="748ae20d9e7af7ba" providerId="LiveId" clId="{F0043A81-5627-4A78-ABD9-665FD7C2D71E}" dt="2024-04-25T22:02:20.767" v="1870" actId="21"/>
          <ac:picMkLst>
            <pc:docMk/>
            <pc:sldMk cId="308481929" sldId="259"/>
            <ac:picMk id="7" creationId="{5B472A91-40EA-A0BF-C7D5-DB4125CCD4F8}"/>
          </ac:picMkLst>
        </pc:picChg>
      </pc:sldChg>
      <pc:sldChg chg="addSp delSp modSp new mod setBg">
        <pc:chgData name="Moroha Haimura" userId="748ae20d9e7af7ba" providerId="LiveId" clId="{F0043A81-5627-4A78-ABD9-665FD7C2D71E}" dt="2024-04-25T22:15:38.905" v="2054" actId="1076"/>
        <pc:sldMkLst>
          <pc:docMk/>
          <pc:sldMk cId="1868954027" sldId="260"/>
        </pc:sldMkLst>
        <pc:spChg chg="mod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2" creationId="{25E6C490-901D-E2BB-C27C-51280FC05439}"/>
          </ac:spMkLst>
        </pc:spChg>
        <pc:spChg chg="mod">
          <ac:chgData name="Moroha Haimura" userId="748ae20d9e7af7ba" providerId="LiveId" clId="{F0043A81-5627-4A78-ABD9-665FD7C2D71E}" dt="2024-04-25T22:15:34.216" v="2053" actId="20577"/>
          <ac:spMkLst>
            <pc:docMk/>
            <pc:sldMk cId="1868954027" sldId="260"/>
            <ac:spMk id="3" creationId="{E9D67E6A-012B-EBA9-CF39-A32561FAB901}"/>
          </ac:spMkLst>
        </pc:spChg>
        <pc:spChg chg="add del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9" creationId="{9AA72BD9-2C5A-4EDC-931F-5AA08EACA0F3}"/>
          </ac:spMkLst>
        </pc:spChg>
        <pc:spChg chg="add del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11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13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15" creationId="{7A5F0580-5EE9-419F-96EE-B6529EF6E7D0}"/>
          </ac:spMkLst>
        </pc:spChg>
        <pc:spChg chg="add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21" creationId="{21A75659-5A6F-4F77-9679-678A00B9D8DC}"/>
          </ac:spMkLst>
        </pc:spChg>
        <pc:spChg chg="add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23" creationId="{E30A3A45-140E-431E-AED0-07EF836310B3}"/>
          </ac:spMkLst>
        </pc:spChg>
        <pc:spChg chg="add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25" creationId="{55D4142C-5077-457F-A6AD-3FECFDB39685}"/>
          </ac:spMkLst>
        </pc:spChg>
        <pc:spChg chg="add">
          <ac:chgData name="Moroha Haimura" userId="748ae20d9e7af7ba" providerId="LiveId" clId="{F0043A81-5627-4A78-ABD9-665FD7C2D71E}" dt="2024-04-25T22:08:26.138" v="1932" actId="26606"/>
          <ac:spMkLst>
            <pc:docMk/>
            <pc:sldMk cId="1868954027" sldId="260"/>
            <ac:spMk id="27" creationId="{7A5F0580-5EE9-419F-96EE-B6529EF6E7D0}"/>
          </ac:spMkLst>
        </pc:spChg>
        <pc:picChg chg="add del mod">
          <ac:chgData name="Moroha Haimura" userId="748ae20d9e7af7ba" providerId="LiveId" clId="{F0043A81-5627-4A78-ABD9-665FD7C2D71E}" dt="2024-04-25T22:07:47.830" v="1929" actId="478"/>
          <ac:picMkLst>
            <pc:docMk/>
            <pc:sldMk cId="1868954027" sldId="260"/>
            <ac:picMk id="5" creationId="{778EA67B-BEE5-C8FF-D46C-CB94E14C0F68}"/>
          </ac:picMkLst>
        </pc:picChg>
        <pc:picChg chg="add del mod">
          <ac:chgData name="Moroha Haimura" userId="748ae20d9e7af7ba" providerId="LiveId" clId="{F0043A81-5627-4A78-ABD9-665FD7C2D71E}" dt="2024-04-25T22:12:43.322" v="1939" actId="478"/>
          <ac:picMkLst>
            <pc:docMk/>
            <pc:sldMk cId="1868954027" sldId="260"/>
            <ac:picMk id="6" creationId="{0EFB1111-F17A-F867-E2A7-E55BE4652726}"/>
          </ac:picMkLst>
        </pc:picChg>
        <pc:picChg chg="add mod">
          <ac:chgData name="Moroha Haimura" userId="748ae20d9e7af7ba" providerId="LiveId" clId="{F0043A81-5627-4A78-ABD9-665FD7C2D71E}" dt="2024-04-25T22:14:42.962" v="1972" actId="1076"/>
          <ac:picMkLst>
            <pc:docMk/>
            <pc:sldMk cId="1868954027" sldId="260"/>
            <ac:picMk id="7" creationId="{B515CB44-637F-92D5-47A6-A8BA5AE80375}"/>
          </ac:picMkLst>
        </pc:picChg>
        <pc:picChg chg="add mod">
          <ac:chgData name="Moroha Haimura" userId="748ae20d9e7af7ba" providerId="LiveId" clId="{F0043A81-5627-4A78-ABD9-665FD7C2D71E}" dt="2024-04-25T22:15:38.905" v="2054" actId="1076"/>
          <ac:picMkLst>
            <pc:docMk/>
            <pc:sldMk cId="1868954027" sldId="260"/>
            <ac:picMk id="8" creationId="{5B472A91-40EA-A0BF-C7D5-DB4125CCD4F8}"/>
          </ac:picMkLst>
        </pc:picChg>
        <pc:picChg chg="add mod">
          <ac:chgData name="Moroha Haimura" userId="748ae20d9e7af7ba" providerId="LiveId" clId="{F0043A81-5627-4A78-ABD9-665FD7C2D71E}" dt="2024-04-25T22:12:52.790" v="1940" actId="14826"/>
          <ac:picMkLst>
            <pc:docMk/>
            <pc:sldMk cId="1868954027" sldId="260"/>
            <ac:picMk id="17" creationId="{ABB88D5D-D5D2-D239-738D-C2102CA11AD3}"/>
          </ac:picMkLst>
        </pc:picChg>
      </pc:sldChg>
      <pc:sldChg chg="addSp modSp new del mod">
        <pc:chgData name="Moroha Haimura" userId="748ae20d9e7af7ba" providerId="LiveId" clId="{F0043A81-5627-4A78-ABD9-665FD7C2D71E}" dt="2024-04-25T22:02:40.374" v="1873" actId="2696"/>
        <pc:sldMkLst>
          <pc:docMk/>
          <pc:sldMk cId="820418060" sldId="261"/>
        </pc:sldMkLst>
        <pc:spChg chg="mod">
          <ac:chgData name="Moroha Haimura" userId="748ae20d9e7af7ba" providerId="LiveId" clId="{F0043A81-5627-4A78-ABD9-665FD7C2D71E}" dt="2024-04-25T21:58:12.450" v="1401" actId="20577"/>
          <ac:spMkLst>
            <pc:docMk/>
            <pc:sldMk cId="820418060" sldId="261"/>
            <ac:spMk id="2" creationId="{C8CF35B7-C685-C28D-B7CD-376228074B25}"/>
          </ac:spMkLst>
        </pc:spChg>
        <pc:spChg chg="mod">
          <ac:chgData name="Moroha Haimura" userId="748ae20d9e7af7ba" providerId="LiveId" clId="{F0043A81-5627-4A78-ABD9-665FD7C2D71E}" dt="2024-04-25T22:01:49.517" v="1868" actId="20577"/>
          <ac:spMkLst>
            <pc:docMk/>
            <pc:sldMk cId="820418060" sldId="261"/>
            <ac:spMk id="3" creationId="{A3174B6C-BF9D-5485-1BED-1343F43D6C05}"/>
          </ac:spMkLst>
        </pc:spChg>
        <pc:picChg chg="add mod">
          <ac:chgData name="Moroha Haimura" userId="748ae20d9e7af7ba" providerId="LiveId" clId="{F0043A81-5627-4A78-ABD9-665FD7C2D71E}" dt="2024-04-25T22:02:22.308" v="1871"/>
          <ac:picMkLst>
            <pc:docMk/>
            <pc:sldMk cId="820418060" sldId="261"/>
            <ac:picMk id="5" creationId="{B515CB44-637F-92D5-47A6-A8BA5AE80375}"/>
          </ac:picMkLst>
        </pc:picChg>
        <pc:picChg chg="add mod">
          <ac:chgData name="Moroha Haimura" userId="748ae20d9e7af7ba" providerId="LiveId" clId="{F0043A81-5627-4A78-ABD9-665FD7C2D71E}" dt="2024-04-25T22:02:22.308" v="1871"/>
          <ac:picMkLst>
            <pc:docMk/>
            <pc:sldMk cId="820418060" sldId="261"/>
            <ac:picMk id="7" creationId="{5B472A91-40EA-A0BF-C7D5-DB4125CCD4F8}"/>
          </ac:picMkLst>
        </pc:picChg>
      </pc:sldChg>
      <pc:sldChg chg="delSp modSp add del mod ord">
        <pc:chgData name="Moroha Haimura" userId="748ae20d9e7af7ba" providerId="LiveId" clId="{F0043A81-5627-4A78-ABD9-665FD7C2D71E}" dt="2024-04-25T22:13:15.722" v="1943" actId="47"/>
        <pc:sldMkLst>
          <pc:docMk/>
          <pc:sldMk cId="2402807244" sldId="261"/>
        </pc:sldMkLst>
        <pc:spChg chg="mod">
          <ac:chgData name="Moroha Haimura" userId="748ae20d9e7af7ba" providerId="LiveId" clId="{F0043A81-5627-4A78-ABD9-665FD7C2D71E}" dt="2024-04-25T22:05:09.488" v="1894" actId="20577"/>
          <ac:spMkLst>
            <pc:docMk/>
            <pc:sldMk cId="2402807244" sldId="261"/>
            <ac:spMk id="2" creationId="{C8CF35B7-C685-C28D-B7CD-376228074B25}"/>
          </ac:spMkLst>
        </pc:spChg>
        <pc:spChg chg="mod">
          <ac:chgData name="Moroha Haimura" userId="748ae20d9e7af7ba" providerId="LiveId" clId="{F0043A81-5627-4A78-ABD9-665FD7C2D71E}" dt="2024-04-25T22:06:48.537" v="1914"/>
          <ac:spMkLst>
            <pc:docMk/>
            <pc:sldMk cId="2402807244" sldId="261"/>
            <ac:spMk id="3" creationId="{A3174B6C-BF9D-5485-1BED-1343F43D6C05}"/>
          </ac:spMkLst>
        </pc:spChg>
        <pc:picChg chg="del mod">
          <ac:chgData name="Moroha Haimura" userId="748ae20d9e7af7ba" providerId="LiveId" clId="{F0043A81-5627-4A78-ABD9-665FD7C2D71E}" dt="2024-04-25T22:13:10.704" v="1941" actId="21"/>
          <ac:picMkLst>
            <pc:docMk/>
            <pc:sldMk cId="2402807244" sldId="261"/>
            <ac:picMk id="5" creationId="{B515CB44-637F-92D5-47A6-A8BA5AE80375}"/>
          </ac:picMkLst>
        </pc:picChg>
        <pc:picChg chg="del mod">
          <ac:chgData name="Moroha Haimura" userId="748ae20d9e7af7ba" providerId="LiveId" clId="{F0043A81-5627-4A78-ABD9-665FD7C2D71E}" dt="2024-04-25T22:13:10.704" v="1941" actId="21"/>
          <ac:picMkLst>
            <pc:docMk/>
            <pc:sldMk cId="2402807244" sldId="261"/>
            <ac:picMk id="7" creationId="{5B472A91-40EA-A0BF-C7D5-DB4125CCD4F8}"/>
          </ac:picMkLst>
        </pc:picChg>
      </pc:sldChg>
      <pc:sldChg chg="addSp delSp modSp add del mod setBg">
        <pc:chgData name="Moroha Haimura" userId="748ae20d9e7af7ba" providerId="LiveId" clId="{F0043A81-5627-4A78-ABD9-665FD7C2D71E}" dt="2024-04-25T22:03:21.411" v="1879"/>
        <pc:sldMkLst>
          <pc:docMk/>
          <pc:sldMk cId="3830482063" sldId="261"/>
        </pc:sldMkLst>
        <pc:spChg chg="mod">
          <ac:chgData name="Moroha Haimura" userId="748ae20d9e7af7ba" providerId="LiveId" clId="{F0043A81-5627-4A78-ABD9-665FD7C2D71E}" dt="2024-04-25T22:03:20.781" v="1878" actId="26606"/>
          <ac:spMkLst>
            <pc:docMk/>
            <pc:sldMk cId="3830482063" sldId="261"/>
            <ac:spMk id="2" creationId="{C8CF35B7-C685-C28D-B7CD-376228074B25}"/>
          </ac:spMkLst>
        </pc:spChg>
        <pc:spChg chg="mod ord">
          <ac:chgData name="Moroha Haimura" userId="748ae20d9e7af7ba" providerId="LiveId" clId="{F0043A81-5627-4A78-ABD9-665FD7C2D71E}" dt="2024-04-25T22:03:20.781" v="1878" actId="26606"/>
          <ac:spMkLst>
            <pc:docMk/>
            <pc:sldMk cId="3830482063" sldId="261"/>
            <ac:spMk id="3" creationId="{A3174B6C-BF9D-5485-1BED-1343F43D6C05}"/>
          </ac:spMkLst>
        </pc:spChg>
        <pc:spChg chg="add del">
          <ac:chgData name="Moroha Haimura" userId="748ae20d9e7af7ba" providerId="LiveId" clId="{F0043A81-5627-4A78-ABD9-665FD7C2D71E}" dt="2024-04-25T22:03:20.781" v="1878" actId="26606"/>
          <ac:spMkLst>
            <pc:docMk/>
            <pc:sldMk cId="3830482063" sldId="261"/>
            <ac:spMk id="12" creationId="{83062D90-2D65-4B9F-B28B-C68F817AC4A2}"/>
          </ac:spMkLst>
        </pc:spChg>
        <pc:grpChg chg="add del">
          <ac:chgData name="Moroha Haimura" userId="748ae20d9e7af7ba" providerId="LiveId" clId="{F0043A81-5627-4A78-ABD9-665FD7C2D71E}" dt="2024-04-25T22:03:20.781" v="1878" actId="26606"/>
          <ac:grpSpMkLst>
            <pc:docMk/>
            <pc:sldMk cId="3830482063" sldId="261"/>
            <ac:grpSpMk id="14" creationId="{067F19C3-C09C-4B70-8306-E0ACF405B7CC}"/>
          </ac:grpSpMkLst>
        </pc:grpChg>
        <pc:picChg chg="mod">
          <ac:chgData name="Moroha Haimura" userId="748ae20d9e7af7ba" providerId="LiveId" clId="{F0043A81-5627-4A78-ABD9-665FD7C2D71E}" dt="2024-04-25T22:03:20.781" v="1878" actId="26606"/>
          <ac:picMkLst>
            <pc:docMk/>
            <pc:sldMk cId="3830482063" sldId="261"/>
            <ac:picMk id="5" creationId="{B515CB44-637F-92D5-47A6-A8BA5AE80375}"/>
          </ac:picMkLst>
        </pc:picChg>
        <pc:picChg chg="mod">
          <ac:chgData name="Moroha Haimura" userId="748ae20d9e7af7ba" providerId="LiveId" clId="{F0043A81-5627-4A78-ABD9-665FD7C2D71E}" dt="2024-04-25T22:03:20.781" v="1878" actId="26606"/>
          <ac:picMkLst>
            <pc:docMk/>
            <pc:sldMk cId="3830482063" sldId="261"/>
            <ac:picMk id="7" creationId="{5B472A91-40EA-A0BF-C7D5-DB4125CCD4F8}"/>
          </ac:picMkLst>
        </pc:picChg>
      </pc:sldChg>
      <pc:sldChg chg="add ord">
        <pc:chgData name="Moroha Haimura" userId="748ae20d9e7af7ba" providerId="LiveId" clId="{F0043A81-5627-4A78-ABD9-665FD7C2D71E}" dt="2024-04-25T22:06:45.522" v="1912" actId="20578"/>
        <pc:sldMkLst>
          <pc:docMk/>
          <pc:sldMk cId="3103280166" sldId="262"/>
        </pc:sldMkLst>
      </pc:sldChg>
      <pc:sldChg chg="addSp modSp new mod setBg">
        <pc:chgData name="Moroha Haimura" userId="748ae20d9e7af7ba" providerId="LiveId" clId="{F0043A81-5627-4A78-ABD9-665FD7C2D71E}" dt="2024-04-25T22:22:12.019" v="2545" actId="20577"/>
        <pc:sldMkLst>
          <pc:docMk/>
          <pc:sldMk cId="2682183954" sldId="263"/>
        </pc:sldMkLst>
        <pc:spChg chg="mod">
          <ac:chgData name="Moroha Haimura" userId="748ae20d9e7af7ba" providerId="LiveId" clId="{F0043A81-5627-4A78-ABD9-665FD7C2D71E}" dt="2024-04-25T22:19:47.123" v="2321" actId="26606"/>
          <ac:spMkLst>
            <pc:docMk/>
            <pc:sldMk cId="2682183954" sldId="263"/>
            <ac:spMk id="2" creationId="{2C03656A-BE86-7DAD-2D85-2FD776F1431D}"/>
          </ac:spMkLst>
        </pc:spChg>
        <pc:spChg chg="mod">
          <ac:chgData name="Moroha Haimura" userId="748ae20d9e7af7ba" providerId="LiveId" clId="{F0043A81-5627-4A78-ABD9-665FD7C2D71E}" dt="2024-04-25T22:22:12.019" v="2545" actId="20577"/>
          <ac:spMkLst>
            <pc:docMk/>
            <pc:sldMk cId="2682183954" sldId="263"/>
            <ac:spMk id="3" creationId="{2E75455F-B313-CEB2-056C-21681DA1E95F}"/>
          </ac:spMkLst>
        </pc:spChg>
        <pc:spChg chg="add">
          <ac:chgData name="Moroha Haimura" userId="748ae20d9e7af7ba" providerId="LiveId" clId="{F0043A81-5627-4A78-ABD9-665FD7C2D71E}" dt="2024-04-25T22:19:47.123" v="2321" actId="26606"/>
          <ac:spMkLst>
            <pc:docMk/>
            <pc:sldMk cId="2682183954" sldId="263"/>
            <ac:spMk id="9" creationId="{9AA72BD9-2C5A-4EDC-931F-5AA08EACA0F3}"/>
          </ac:spMkLst>
        </pc:spChg>
        <pc:spChg chg="add">
          <ac:chgData name="Moroha Haimura" userId="748ae20d9e7af7ba" providerId="LiveId" clId="{F0043A81-5627-4A78-ABD9-665FD7C2D71E}" dt="2024-04-25T22:19:47.123" v="2321" actId="26606"/>
          <ac:spMkLst>
            <pc:docMk/>
            <pc:sldMk cId="2682183954" sldId="263"/>
            <ac:spMk id="11" creationId="{DD3981AC-7B61-4947-BCF3-F7AA7FA385B9}"/>
          </ac:spMkLst>
        </pc:spChg>
        <pc:spChg chg="add">
          <ac:chgData name="Moroha Haimura" userId="748ae20d9e7af7ba" providerId="LiveId" clId="{F0043A81-5627-4A78-ABD9-665FD7C2D71E}" dt="2024-04-25T22:19:47.123" v="2321" actId="26606"/>
          <ac:spMkLst>
            <pc:docMk/>
            <pc:sldMk cId="2682183954" sldId="263"/>
            <ac:spMk id="13" creationId="{55D4142C-5077-457F-A6AD-3FECFDB39685}"/>
          </ac:spMkLst>
        </pc:spChg>
        <pc:spChg chg="add">
          <ac:chgData name="Moroha Haimura" userId="748ae20d9e7af7ba" providerId="LiveId" clId="{F0043A81-5627-4A78-ABD9-665FD7C2D71E}" dt="2024-04-25T22:19:47.123" v="2321" actId="26606"/>
          <ac:spMkLst>
            <pc:docMk/>
            <pc:sldMk cId="2682183954" sldId="263"/>
            <ac:spMk id="15" creationId="{7A5F0580-5EE9-419F-96EE-B6529EF6E7D0}"/>
          </ac:spMkLst>
        </pc:spChg>
        <pc:picChg chg="add">
          <ac:chgData name="Moroha Haimura" userId="748ae20d9e7af7ba" providerId="LiveId" clId="{F0043A81-5627-4A78-ABD9-665FD7C2D71E}" dt="2024-04-25T22:19:47.123" v="2321" actId="26606"/>
          <ac:picMkLst>
            <pc:docMk/>
            <pc:sldMk cId="2682183954" sldId="263"/>
            <ac:picMk id="5" creationId="{B5268F20-A5CB-5290-0310-6F8739C1752E}"/>
          </ac:picMkLst>
        </pc:picChg>
      </pc:sldChg>
      <pc:sldChg chg="addSp delSp modSp new mod setBg addAnim delAnim">
        <pc:chgData name="Moroha Haimura" userId="748ae20d9e7af7ba" providerId="LiveId" clId="{F0043A81-5627-4A78-ABD9-665FD7C2D71E}" dt="2024-04-25T22:24:41.188" v="2609" actId="26606"/>
        <pc:sldMkLst>
          <pc:docMk/>
          <pc:sldMk cId="2251214280" sldId="264"/>
        </pc:sldMkLst>
        <pc:spChg chg="mod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2" creationId="{90C155F0-0273-1267-7407-F728BA908ACD}"/>
          </ac:spMkLst>
        </pc:spChg>
        <pc:spChg chg="del mod">
          <ac:chgData name="Moroha Haimura" userId="748ae20d9e7af7ba" providerId="LiveId" clId="{F0043A81-5627-4A78-ABD9-665FD7C2D71E}" dt="2024-04-25T22:23:56.143" v="2605" actId="478"/>
          <ac:spMkLst>
            <pc:docMk/>
            <pc:sldMk cId="2251214280" sldId="264"/>
            <ac:spMk id="3" creationId="{82EF5E4A-866E-D3A5-870A-CECA29CFD94A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9" creationId="{9AA72BD9-2C5A-4EDC-931F-5AA08EACA0F3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11" creationId="{DD3981AC-7B61-4947-BCF3-F7AA7FA385B9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13" creationId="{55D4142C-5077-457F-A6AD-3FECFDB39685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15" creationId="{7A5F0580-5EE9-419F-96EE-B6529EF6E7D0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20" creationId="{0671A8AE-40A1-4631-A6B8-581AFF065482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22" creationId="{AB58EF07-17C2-48CF-ABB0-EEF1F17CB8F0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24" creationId="{AF2F604E-43BE-4DC3-B983-E071523364F8}"/>
          </ac:spMkLst>
        </pc:spChg>
        <pc:spChg chg="add del">
          <ac:chgData name="Moroha Haimura" userId="748ae20d9e7af7ba" providerId="LiveId" clId="{F0043A81-5627-4A78-ABD9-665FD7C2D71E}" dt="2024-04-25T22:24:41.188" v="2609" actId="26606"/>
          <ac:spMkLst>
            <pc:docMk/>
            <pc:sldMk cId="2251214280" sldId="264"/>
            <ac:spMk id="26" creationId="{08C9B587-E65E-4B52-B37C-ABEBB6E87928}"/>
          </ac:spMkLst>
        </pc:spChg>
        <pc:picChg chg="add mod">
          <ac:chgData name="Moroha Haimura" userId="748ae20d9e7af7ba" providerId="LiveId" clId="{F0043A81-5627-4A78-ABD9-665FD7C2D71E}" dt="2024-04-25T22:24:41.188" v="2609" actId="26606"/>
          <ac:picMkLst>
            <pc:docMk/>
            <pc:sldMk cId="2251214280" sldId="264"/>
            <ac:picMk id="5" creationId="{0EE55FB4-7590-D16C-36C0-02B8E64CF847}"/>
          </ac:picMkLst>
        </pc:picChg>
      </pc:sldChg>
      <pc:sldMasterChg chg="add del addSldLayout delSldLayout">
        <pc:chgData name="Moroha Haimura" userId="748ae20d9e7af7ba" providerId="LiveId" clId="{F0043A81-5627-4A78-ABD9-665FD7C2D71E}" dt="2024-04-25T21:16:57.691" v="72" actId="26606"/>
        <pc:sldMasterMkLst>
          <pc:docMk/>
          <pc:sldMasterMk cId="2300560745" sldId="2147483648"/>
        </pc:sldMasterMkLst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3338321010" sldId="2147483649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1189153490" sldId="2147483650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641462226" sldId="2147483651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607043231" sldId="2147483652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3548368504" sldId="2147483653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128173504" sldId="2147483654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2559626295" sldId="2147483655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1640496106" sldId="2147483656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2731071190" sldId="2147483657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1012083206" sldId="2147483658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2300560745" sldId="2147483648"/>
            <pc:sldLayoutMk cId="1497176439" sldId="2147483659"/>
          </pc:sldLayoutMkLst>
        </pc:sldLayoutChg>
      </pc:sldMasterChg>
      <pc:sldMasterChg chg="add del addSldLayout delSldLayout">
        <pc:chgData name="Moroha Haimura" userId="748ae20d9e7af7ba" providerId="LiveId" clId="{F0043A81-5627-4A78-ABD9-665FD7C2D71E}" dt="2024-04-25T21:16:57.691" v="72" actId="26606"/>
        <pc:sldMasterMkLst>
          <pc:docMk/>
          <pc:sldMasterMk cId="3019376346" sldId="2147483686"/>
        </pc:sldMasterMkLst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3857860728" sldId="2147483675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495592331" sldId="2147483676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73210326" sldId="2147483677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2620349671" sldId="2147483678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2891040203" sldId="2147483679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1296678793" sldId="2147483680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2234509126" sldId="2147483681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1620514857" sldId="2147483682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3151520584" sldId="2147483683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646049699" sldId="2147483684"/>
          </pc:sldLayoutMkLst>
        </pc:sldLayoutChg>
        <pc:sldLayoutChg chg="add del">
          <pc:chgData name="Moroha Haimura" userId="748ae20d9e7af7ba" providerId="LiveId" clId="{F0043A81-5627-4A78-ABD9-665FD7C2D71E}" dt="2024-04-25T21:16:57.691" v="72" actId="26606"/>
          <pc:sldLayoutMkLst>
            <pc:docMk/>
            <pc:sldMasterMk cId="3019376346" sldId="2147483686"/>
            <pc:sldLayoutMk cId="2404126059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FC5B-F9DB-F789-8991-07B96408B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140E1-B500-45B1-CC7C-C2BAACD3C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F51A3-313B-3BC0-912B-FFB305EA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9259-8709-0B6F-D3C5-3053C9D2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E587-5798-223B-7D33-28803C7D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2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36E7-658A-0455-44B2-332A2570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E1F9A-51BA-CB30-88BA-10EFD128E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BCD6-408A-B65F-6224-DEF527BE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F86E-CA04-19EA-B2CF-A1CBEA2E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3E41-C863-8A5F-755B-51F45E0B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01DCA-FF76-20D1-3DBB-EFEC1DDC6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7072B-A465-96E6-EA58-CD4F4057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4A70-2DFA-48A1-6D36-623F5980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A2D4-5AE6-0583-272D-349435A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90BE5-BAE2-7832-AAC6-CCC739B6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5FE-DE38-7F0B-442E-05A784FB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2477-9D63-9C28-D44C-FE21797B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4145-4306-C5AC-A4DA-7112FEFC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01E1-1ABD-EE06-29B5-27E74AF9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60EF4-7E4E-F14D-5543-F443C1BB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AE34-D11C-34B6-06AB-C2D9F668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E85-0F86-9D18-CDBA-A92707BF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5F76-D6E0-96FD-5EEA-3DF84E7F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52D51-2A47-4AAF-EF5D-F3517307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08D7-2FFC-14FF-53F2-E2F9CFD5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4B1C-A2A5-AD9C-9B5B-46D89DE0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72F3-9F3B-7820-42F4-252A7F7B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B0218-C256-4288-CC38-C50CA8F68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AD7A-01DF-41F0-73A8-4993232E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9354-B7EF-D570-2033-94A19073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DAF9-101D-C93E-305C-D5052E35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BC51-D036-2B14-CD57-53C58253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92467-5462-1A9E-D26F-336A5FB12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9D2ED-C503-CD73-D202-834BFE03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EB9F7-7BDB-42B7-12FD-439231C1A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93C33-E712-9C83-E94D-ADE35AF9B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10D1E-D938-2ED6-FD2A-C48A9BF3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03BA4-2A1A-F90C-C782-C0122D2D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655E2-E61B-727A-01E1-71F0E7B8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65CC-4F13-E3FA-27E8-550D23E0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A0D00-F582-4777-62EF-AF19400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31FFE-E856-C8F0-AF02-6438FAD1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79502-48FF-6F63-A305-A03335AD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9BAEC-4A06-BE64-35F9-978B5A18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F6998-1B75-E33A-4C59-E1E3CC0E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74180-EF73-B933-9B03-78BE8D11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9B25-5003-536C-AA6F-A8E4D813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DEA3-9486-42D3-AD2B-FF23494CF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49146-219B-38C3-B713-51687D67C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E2B69-7FFF-6F63-4790-A2D5A721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52833-F772-A71B-DE08-D6D2AE9C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AA9BC-31E9-566F-A4E4-C59EC91D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7EC-94FA-0E60-F4C7-72B92D6F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00A89-6143-B402-0625-3838593C4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343A-709A-11ED-D590-FBF563B49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94A10-439D-4818-B17E-B88BF3B6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14B2D-6823-39B3-1D7F-81044BB1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8E327-FC6D-0994-EC2C-6F411B66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84E91-2E78-CC8F-0869-689D9454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645F-23D3-64C5-945D-C3F86F9D6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5E8D-A52D-5B96-2559-B930AF2D8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CCFC59-8B54-443E-9629-657ADAD2EBD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471F-1478-9EE6-824F-71D4B5857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ECC2-C607-7B43-6E42-EFEE39406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8C78C-3290-4F2B-8AD2-1C1A115F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ufos in the sky&#10;&#10;Description automatically generated">
            <a:extLst>
              <a:ext uri="{FF2B5EF4-FFF2-40B4-BE49-F238E27FC236}">
                <a16:creationId xmlns:a16="http://schemas.microsoft.com/office/drawing/2014/main" id="{23768349-C2C7-7436-D6C3-099F9D06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23764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DFA9E-2EEF-DCC8-09BF-22DFDF99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Assault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66804-B69B-E596-4384-56538DD5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Created by: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Dakota Cook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Chris Ulmer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Daniel Tager</a:t>
            </a:r>
          </a:p>
        </p:txBody>
      </p:sp>
    </p:spTree>
    <p:extLst>
      <p:ext uri="{BB962C8B-B14F-4D97-AF65-F5344CB8AC3E}">
        <p14:creationId xmlns:p14="http://schemas.microsoft.com/office/powerpoint/2010/main" val="368749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ork tools and supplies">
            <a:extLst>
              <a:ext uri="{FF2B5EF4-FFF2-40B4-BE49-F238E27FC236}">
                <a16:creationId xmlns:a16="http://schemas.microsoft.com/office/drawing/2014/main" id="{BF06DA4D-6091-27C7-36EA-0E79398DF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0" t="6484" r="3958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4C5D8-0B65-9E5E-AD0C-CCE5EF67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285BE7C-B5B9-D93C-F8E6-F8ED7F4A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Unity Version 2022 – higher</a:t>
            </a:r>
          </a:p>
          <a:p>
            <a:r>
              <a:rPr lang="en-US" sz="1700" dirty="0">
                <a:solidFill>
                  <a:schemeClr val="bg1"/>
                </a:solidFill>
              </a:rPr>
              <a:t>Unity Asset Store</a:t>
            </a:r>
          </a:p>
          <a:p>
            <a:r>
              <a:rPr lang="en-US" sz="1700" dirty="0">
                <a:solidFill>
                  <a:schemeClr val="bg1"/>
                </a:solidFill>
              </a:rPr>
              <a:t>AI </a:t>
            </a:r>
            <a:r>
              <a:rPr lang="en-US" sz="1700" dirty="0" err="1">
                <a:solidFill>
                  <a:schemeClr val="bg1"/>
                </a:solidFill>
              </a:rPr>
              <a:t>Navmesh</a:t>
            </a:r>
            <a:r>
              <a:rPr lang="en-US" sz="1700" dirty="0">
                <a:solidFill>
                  <a:schemeClr val="bg1"/>
                </a:solidFill>
              </a:rPr>
              <a:t> API</a:t>
            </a:r>
          </a:p>
          <a:p>
            <a:r>
              <a:rPr lang="en-US" sz="1700" dirty="0">
                <a:solidFill>
                  <a:schemeClr val="bg1"/>
                </a:solidFill>
              </a:rPr>
              <a:t>OneDrive</a:t>
            </a:r>
          </a:p>
          <a:p>
            <a:r>
              <a:rPr lang="en-US" sz="1700" dirty="0">
                <a:solidFill>
                  <a:schemeClr val="bg1"/>
                </a:solidFill>
              </a:rPr>
              <a:t>Discord/Discord Screenshare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9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pushpins on roadmap route">
            <a:extLst>
              <a:ext uri="{FF2B5EF4-FFF2-40B4-BE49-F238E27FC236}">
                <a16:creationId xmlns:a16="http://schemas.microsoft.com/office/drawing/2014/main" id="{778EA67B-BEE5-C8FF-D46C-CB94E14C0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3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6C490-901D-E2BB-C27C-51280FC0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Map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7E6A-012B-EBA9-CF39-A32561FA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Used a base asset for the start of the map design</a:t>
            </a:r>
          </a:p>
          <a:p>
            <a:r>
              <a:rPr lang="en-US" sz="1700" dirty="0">
                <a:solidFill>
                  <a:schemeClr val="bg1"/>
                </a:solidFill>
              </a:rPr>
              <a:t>Modified the map to have: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More locations to access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More water hazards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Thinner paths in certain areas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Trimmed down terrain edges to keep the play area more linear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Monsters that roam to eliminate you</a:t>
            </a:r>
          </a:p>
          <a:p>
            <a:pPr lvl="1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B88D5D-D5D2-D239-738D-C2102CA1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6C490-901D-E2BB-C27C-51280FC0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UI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7E6A-012B-EBA9-CF39-A32561FA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66387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Start menu with instructions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Dynamic compass that grows and shrinks with distance from items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Close to item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Far from item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Score display while game is active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Controls at the bottom of the screen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Death menu that displays your final score and allows you to either play again or quit the game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B515CB44-637F-92D5-47A6-A8BA5AE80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02" y="3732401"/>
            <a:ext cx="3090504" cy="400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72A91-40EA-A0BF-C7D5-DB4125CC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02" y="4564665"/>
            <a:ext cx="3090504" cy="3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B5268F20-A5CB-5290-0310-6F8739C17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3656A-BE86-7DAD-2D85-2FD776F1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Game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455F-B313-CEB2-056C-21681DA1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Capture the Flag inspired</a:t>
            </a:r>
          </a:p>
          <a:p>
            <a:r>
              <a:rPr lang="en-US" sz="1700" dirty="0">
                <a:solidFill>
                  <a:schemeClr val="bg1"/>
                </a:solidFill>
              </a:rPr>
              <a:t>Pick up randoms items around the map and bring them back to the UFO for points</a:t>
            </a:r>
          </a:p>
          <a:p>
            <a:r>
              <a:rPr lang="en-US" sz="1700" dirty="0">
                <a:solidFill>
                  <a:schemeClr val="bg1"/>
                </a:solidFill>
              </a:rPr>
              <a:t>Run away from strange lifeforms to avoid being eaten</a:t>
            </a:r>
          </a:p>
          <a:p>
            <a:r>
              <a:rPr lang="en-US" sz="1700" dirty="0">
                <a:solidFill>
                  <a:schemeClr val="bg1"/>
                </a:solidFill>
              </a:rPr>
              <a:t>Parkour around bridges and waterways</a:t>
            </a:r>
          </a:p>
          <a:p>
            <a:r>
              <a:rPr lang="en-US" sz="1700" dirty="0">
                <a:solidFill>
                  <a:schemeClr val="bg1"/>
                </a:solidFill>
              </a:rPr>
              <a:t>Infinite game time, lasts until you die</a:t>
            </a:r>
          </a:p>
          <a:p>
            <a:r>
              <a:rPr lang="en-US" sz="1700" dirty="0">
                <a:solidFill>
                  <a:schemeClr val="bg1"/>
                </a:solidFill>
              </a:rPr>
              <a:t>No pausing, it’s part of the challenge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8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omplex maths formulae on a blackboard">
            <a:extLst>
              <a:ext uri="{FF2B5EF4-FFF2-40B4-BE49-F238E27FC236}">
                <a16:creationId xmlns:a16="http://schemas.microsoft.com/office/drawing/2014/main" id="{34083637-730B-13A5-BEC2-86D3D3CF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6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36759-E23D-BB46-4D6B-FAF048C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Each Of Us Worked 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B1BE-5BD8-806A-6B87-5A0D2367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Dan – End game scripting, restart game scripting, monster AI scripting, </a:t>
            </a:r>
            <a:r>
              <a:rPr lang="en-US" sz="1700" dirty="0" err="1">
                <a:solidFill>
                  <a:schemeClr val="bg1"/>
                </a:solidFill>
              </a:rPr>
              <a:t>Navmesh</a:t>
            </a:r>
            <a:r>
              <a:rPr lang="en-US" sz="1700" dirty="0">
                <a:solidFill>
                  <a:schemeClr val="bg1"/>
                </a:solidFill>
              </a:rPr>
              <a:t> placement</a:t>
            </a:r>
          </a:p>
          <a:p>
            <a:r>
              <a:rPr lang="en-US" sz="1700" dirty="0">
                <a:solidFill>
                  <a:schemeClr val="bg1"/>
                </a:solidFill>
              </a:rPr>
              <a:t>Chris – Item scripting, goal scripting, player controller scripting</a:t>
            </a:r>
          </a:p>
          <a:p>
            <a:r>
              <a:rPr lang="en-US" sz="1700" dirty="0">
                <a:solidFill>
                  <a:schemeClr val="bg1"/>
                </a:solidFill>
              </a:rPr>
              <a:t>Dakota – Design of the map, placement of spawns, UI and UI scripting, placement of monsters, water hazard scripting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3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0EE55FB4-7590-D16C-36C0-02B8E64C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0" t="6484" r="1896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155F0-0273-1267-7407-F728BA90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Any Additional Questions?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Assault</vt:lpstr>
      <vt:lpstr>Tools</vt:lpstr>
      <vt:lpstr>The Map</vt:lpstr>
      <vt:lpstr>The UI</vt:lpstr>
      <vt:lpstr>The Game</vt:lpstr>
      <vt:lpstr>What Each Of Us Worked On</vt:lpstr>
      <vt:lpstr>Any Additional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Assault</dc:title>
  <dc:creator>Moroha Haimura</dc:creator>
  <cp:lastModifiedBy>Moroha Haimura</cp:lastModifiedBy>
  <cp:revision>1</cp:revision>
  <dcterms:created xsi:type="dcterms:W3CDTF">2024-04-25T21:16:19Z</dcterms:created>
  <dcterms:modified xsi:type="dcterms:W3CDTF">2024-04-25T22:24:44Z</dcterms:modified>
</cp:coreProperties>
</file>